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AccessCNY Supported Education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6875" y="4777381"/>
            <a:ext cx="8825658" cy="861420"/>
          </a:xfrm>
        </p:spPr>
        <p:txBody>
          <a:bodyPr/>
          <a:lstStyle/>
          <a:p>
            <a:r>
              <a:rPr lang="en-US" dirty="0" smtClean="0"/>
              <a:t>Support for students with Mental health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57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AccessCNY </a:t>
            </a:r>
            <a:r>
              <a:rPr lang="en-US" sz="2600" dirty="0" smtClean="0"/>
              <a:t> Supported Education program </a:t>
            </a:r>
            <a:r>
              <a:rPr lang="en-US" sz="2600" dirty="0" smtClean="0"/>
              <a:t>operating since 1999</a:t>
            </a:r>
          </a:p>
          <a:p>
            <a:r>
              <a:rPr lang="en-US" sz="2600" dirty="0" smtClean="0"/>
              <a:t>Psychosocial model of support initially developed at Boston University in the 1980’s</a:t>
            </a:r>
          </a:p>
          <a:p>
            <a:r>
              <a:rPr lang="en-US" sz="2600" dirty="0" smtClean="0"/>
              <a:t>Developed in response to barriers faced by adults with mental health challenges with obtaining employment</a:t>
            </a:r>
          </a:p>
          <a:p>
            <a:r>
              <a:rPr lang="en-US" sz="2600" dirty="0" smtClean="0"/>
              <a:t>Three types of Supported Education support: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	-Self contained classroom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	-On-site support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	-Mobile support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197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 Eligibility and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Must be 18 years of age</a:t>
            </a:r>
          </a:p>
          <a:p>
            <a:r>
              <a:rPr lang="en-US" sz="3600" dirty="0" smtClean="0"/>
              <a:t>Be a resident of Onondaga County</a:t>
            </a:r>
          </a:p>
          <a:p>
            <a:r>
              <a:rPr lang="en-US" sz="3600" dirty="0" smtClean="0"/>
              <a:t>Have a mental health diagnosis</a:t>
            </a:r>
          </a:p>
          <a:p>
            <a:r>
              <a:rPr lang="en-US" sz="3600" dirty="0" smtClean="0"/>
              <a:t>Two SED Consultants and a Program Manager</a:t>
            </a:r>
          </a:p>
        </p:txBody>
      </p:sp>
    </p:spTree>
    <p:extLst>
      <p:ext uri="{BB962C8B-B14F-4D97-AF65-F5344CB8AC3E}">
        <p14:creationId xmlns:p14="http://schemas.microsoft.com/office/powerpoint/2010/main" val="321680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Career/Educational Counseling</a:t>
            </a:r>
          </a:p>
          <a:p>
            <a:r>
              <a:rPr lang="en-US" sz="1600" dirty="0" smtClean="0"/>
              <a:t>Assistance with admissions, registration, financial aid processes</a:t>
            </a:r>
          </a:p>
          <a:p>
            <a:r>
              <a:rPr lang="en-US" sz="1600" dirty="0" smtClean="0"/>
              <a:t>Support getting acclimated to the educational environment</a:t>
            </a:r>
          </a:p>
          <a:p>
            <a:r>
              <a:rPr lang="en-US" sz="1600" dirty="0"/>
              <a:t>L</a:t>
            </a:r>
            <a:r>
              <a:rPr lang="en-US" sz="1600" dirty="0" smtClean="0"/>
              <a:t>earning </a:t>
            </a:r>
            <a:r>
              <a:rPr lang="en-US" sz="1600" dirty="0"/>
              <a:t>organizational, study, and test taking </a:t>
            </a:r>
            <a:r>
              <a:rPr lang="en-US" sz="1600" dirty="0" smtClean="0"/>
              <a:t>skills</a:t>
            </a:r>
          </a:p>
          <a:p>
            <a:r>
              <a:rPr lang="en-US" sz="1600" dirty="0"/>
              <a:t>L</a:t>
            </a:r>
            <a:r>
              <a:rPr lang="en-US" sz="1600" dirty="0" smtClean="0"/>
              <a:t>earning </a:t>
            </a:r>
            <a:r>
              <a:rPr lang="en-US" sz="1600" dirty="0"/>
              <a:t>symptom and stress </a:t>
            </a:r>
            <a:r>
              <a:rPr lang="en-US" sz="1600" dirty="0" smtClean="0"/>
              <a:t>management</a:t>
            </a:r>
          </a:p>
          <a:p>
            <a:r>
              <a:rPr lang="en-US" sz="1600" dirty="0"/>
              <a:t>A</a:t>
            </a:r>
            <a:r>
              <a:rPr lang="en-US" sz="1600" dirty="0" smtClean="0"/>
              <a:t>ccessing </a:t>
            </a:r>
            <a:r>
              <a:rPr lang="en-US" sz="1600" dirty="0"/>
              <a:t>campus accommodations and </a:t>
            </a:r>
            <a:r>
              <a:rPr lang="en-US" sz="1600" dirty="0" smtClean="0"/>
              <a:t>tutoring</a:t>
            </a:r>
          </a:p>
          <a:p>
            <a:r>
              <a:rPr lang="en-US" sz="1600" dirty="0"/>
              <a:t>H</a:t>
            </a:r>
            <a:r>
              <a:rPr lang="en-US" sz="1600" dirty="0" smtClean="0"/>
              <a:t>ow </a:t>
            </a:r>
            <a:r>
              <a:rPr lang="en-US" sz="1600" dirty="0"/>
              <a:t>to effectively negotiate interpersonal </a:t>
            </a:r>
            <a:r>
              <a:rPr lang="en-US" sz="1600" dirty="0" smtClean="0"/>
              <a:t>relationships</a:t>
            </a:r>
          </a:p>
          <a:p>
            <a:r>
              <a:rPr lang="en-US" sz="1600" dirty="0" smtClean="0"/>
              <a:t>Emotional and moral support</a:t>
            </a:r>
          </a:p>
          <a:p>
            <a:r>
              <a:rPr lang="en-US" sz="1600" dirty="0" smtClean="0"/>
              <a:t>Assistance with accessing mental health and other community resources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7471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Educational Programs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Vocational and certificate programs</a:t>
            </a:r>
          </a:p>
          <a:p>
            <a:r>
              <a:rPr lang="en-US" sz="2400" dirty="0" smtClean="0"/>
              <a:t>GED, Associates, Bachelors, Masters, Ph.D. programs</a:t>
            </a:r>
          </a:p>
          <a:p>
            <a:r>
              <a:rPr lang="en-US" sz="2400" dirty="0" smtClean="0"/>
              <a:t>Community art classes</a:t>
            </a:r>
          </a:p>
          <a:p>
            <a:r>
              <a:rPr lang="en-US" sz="2400" dirty="0" smtClean="0"/>
              <a:t>CEU’s for professional licenses</a:t>
            </a:r>
          </a:p>
          <a:p>
            <a:r>
              <a:rPr lang="en-US" sz="2400" dirty="0" smtClean="0"/>
              <a:t>BOCES courses</a:t>
            </a:r>
          </a:p>
          <a:p>
            <a:r>
              <a:rPr lang="en-US" sz="2400" dirty="0" smtClean="0"/>
              <a:t>Adult </a:t>
            </a:r>
            <a:r>
              <a:rPr lang="en-US" sz="2400" smtClean="0"/>
              <a:t>Education classes</a:t>
            </a:r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61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71</TotalTime>
  <Words>189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AccessCNY Supported Education Services</vt:lpstr>
      <vt:lpstr>History</vt:lpstr>
      <vt:lpstr>Program Eligibility and Staffing</vt:lpstr>
      <vt:lpstr>Types of Support</vt:lpstr>
      <vt:lpstr>Types of Educational Programs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AccessCNY Supported Education Services</dc:title>
  <dc:creator>Kristin Neagle</dc:creator>
  <cp:lastModifiedBy>Kristin Neagle</cp:lastModifiedBy>
  <cp:revision>9</cp:revision>
  <dcterms:created xsi:type="dcterms:W3CDTF">2022-06-23T11:22:19Z</dcterms:created>
  <dcterms:modified xsi:type="dcterms:W3CDTF">2022-06-27T12:55:59Z</dcterms:modified>
</cp:coreProperties>
</file>